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97" r:id="rId5"/>
    <p:sldId id="300" r:id="rId6"/>
    <p:sldId id="288" r:id="rId7"/>
    <p:sldId id="301" r:id="rId8"/>
    <p:sldId id="306" r:id="rId9"/>
    <p:sldId id="299" r:id="rId10"/>
    <p:sldId id="303" r:id="rId11"/>
    <p:sldId id="302" r:id="rId12"/>
    <p:sldId id="289" r:id="rId13"/>
    <p:sldId id="290" r:id="rId14"/>
    <p:sldId id="296" r:id="rId15"/>
    <p:sldId id="292" r:id="rId16"/>
    <p:sldId id="304" r:id="rId17"/>
    <p:sldId id="291" r:id="rId18"/>
    <p:sldId id="305" r:id="rId19"/>
    <p:sldId id="29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9" autoAdjust="0"/>
    <p:restoredTop sz="94679"/>
  </p:normalViewPr>
  <p:slideViewPr>
    <p:cSldViewPr snapToGrid="0" snapToObjects="1">
      <p:cViewPr varScale="1">
        <p:scale>
          <a:sx n="65" d="100"/>
          <a:sy n="65" d="100"/>
        </p:scale>
        <p:origin x="135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82691-7CD0-40B4-AC39-A37A57F64C29}" type="datetimeFigureOut">
              <a:rPr lang="en-AU" smtClean="0"/>
              <a:t>7/06/2018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04D9E-AD23-495E-AA91-50CE55B4C99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146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04D9E-AD23-495E-AA91-50CE55B4C99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782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2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1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2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54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NGS Users Group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8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67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03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63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6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53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5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8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54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174BC-4B7D-5F41-A41F-AA5EDFB59901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88E9-EE46-F845-9360-AC97C91B7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4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Janette.Edson@uqconnect.edu.a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35" y="929536"/>
            <a:ext cx="6973957" cy="1470025"/>
          </a:xfrm>
        </p:spPr>
        <p:txBody>
          <a:bodyPr>
            <a:noAutofit/>
          </a:bodyPr>
          <a:lstStyle/>
          <a:p>
            <a:r>
              <a:rPr lang="en-AU" sz="6000" b="1" dirty="0">
                <a:solidFill>
                  <a:schemeClr val="bg1"/>
                </a:solidFill>
              </a:rPr>
              <a:t>Breaking Down the Ivory Tower</a:t>
            </a:r>
            <a:br>
              <a:rPr lang="en-AU" sz="4000" b="1" dirty="0">
                <a:solidFill>
                  <a:schemeClr val="bg1"/>
                </a:solidFill>
              </a:rPr>
            </a:br>
            <a:r>
              <a:rPr lang="en-AU" sz="4000" b="1" dirty="0">
                <a:solidFill>
                  <a:schemeClr val="bg1"/>
                </a:solidFill>
              </a:rPr>
              <a:t>Tapping into the potential of community science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35" y="3966466"/>
            <a:ext cx="6400800" cy="1752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Janette Edson</a:t>
            </a:r>
          </a:p>
          <a:p>
            <a:r>
              <a:rPr lang="en-US" dirty="0" err="1">
                <a:solidFill>
                  <a:schemeClr val="bg1"/>
                </a:solidFill>
              </a:rPr>
              <a:t>RezBaz</a:t>
            </a:r>
            <a:r>
              <a:rPr lang="en-US" dirty="0">
                <a:solidFill>
                  <a:schemeClr val="bg1"/>
                </a:solidFill>
              </a:rPr>
              <a:t> Brisbane 2018</a:t>
            </a:r>
          </a:p>
          <a:p>
            <a:r>
              <a:rPr lang="en-US" dirty="0">
                <a:solidFill>
                  <a:schemeClr val="bg1"/>
                </a:solidFill>
              </a:rPr>
              <a:t>#RezBaz18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857" y="54794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79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8099-8A1A-41EB-B4B7-54C92A113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Why do we only hack for a couple days at a time?</a:t>
            </a:r>
          </a:p>
          <a:p>
            <a:r>
              <a:rPr lang="en-AU" dirty="0"/>
              <a:t>How to bring sustainability</a:t>
            </a:r>
          </a:p>
          <a:p>
            <a:r>
              <a:rPr lang="en-AU" dirty="0"/>
              <a:t>How to bring innovation</a:t>
            </a:r>
          </a:p>
          <a:p>
            <a:r>
              <a:rPr lang="en-AU" dirty="0"/>
              <a:t>How to do it cheaply</a:t>
            </a:r>
          </a:p>
          <a:p>
            <a:r>
              <a:rPr lang="en-AU" dirty="0"/>
              <a:t>How to engage the public</a:t>
            </a:r>
          </a:p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76DB29-6D14-4A43-AB0C-20FD31A4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/>
              <a:t>Ask yourself?</a:t>
            </a:r>
          </a:p>
        </p:txBody>
      </p:sp>
    </p:spTree>
    <p:extLst>
      <p:ext uri="{BB962C8B-B14F-4D97-AF65-F5344CB8AC3E}">
        <p14:creationId xmlns:p14="http://schemas.microsoft.com/office/powerpoint/2010/main" val="162926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0DB7-195C-4246-B7C0-42DD2483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a new concept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4E164-9C69-4B95-AA01-79506A25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AU" dirty="0"/>
              <a:t>Began as underground movement</a:t>
            </a:r>
          </a:p>
          <a:p>
            <a:r>
              <a:rPr lang="en-AU" dirty="0"/>
              <a:t>Freedom to work on questions of interest</a:t>
            </a:r>
          </a:p>
          <a:p>
            <a:r>
              <a:rPr lang="en-AU" dirty="0"/>
              <a:t>Collaborate more broadly – art, science, data etc. etc</a:t>
            </a:r>
          </a:p>
          <a:p>
            <a:r>
              <a:rPr lang="en-AU" dirty="0"/>
              <a:t>Maker space for science</a:t>
            </a:r>
          </a:p>
          <a:p>
            <a:r>
              <a:rPr lang="en-AU" dirty="0"/>
              <a:t>Provide space for </a:t>
            </a:r>
            <a:r>
              <a:rPr lang="en-AU" dirty="0" err="1"/>
              <a:t>startups</a:t>
            </a:r>
            <a:r>
              <a:rPr lang="en-AU" dirty="0"/>
              <a:t> to build product</a:t>
            </a:r>
          </a:p>
          <a:p>
            <a:r>
              <a:rPr lang="en-AU" dirty="0"/>
              <a:t>Taking citizen science from ‘stamp collecting’ to projects</a:t>
            </a:r>
          </a:p>
          <a:p>
            <a:r>
              <a:rPr lang="en-AU" dirty="0" err="1"/>
              <a:t>OpenInsulin</a:t>
            </a:r>
            <a:endParaRPr lang="en-AU" dirty="0"/>
          </a:p>
          <a:p>
            <a:r>
              <a:rPr lang="en-AU" dirty="0" err="1"/>
              <a:t>iGEM</a:t>
            </a:r>
            <a:endParaRPr lang="en-AU" dirty="0"/>
          </a:p>
          <a:p>
            <a:r>
              <a:rPr lang="en-AU" dirty="0"/>
              <a:t>Both overseas and here</a:t>
            </a:r>
          </a:p>
        </p:txBody>
      </p:sp>
    </p:spTree>
    <p:extLst>
      <p:ext uri="{BB962C8B-B14F-4D97-AF65-F5344CB8AC3E}">
        <p14:creationId xmlns:p14="http://schemas.microsoft.com/office/powerpoint/2010/main" val="66016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F76D6-7344-6440-8E34-CC682C3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" y="0"/>
            <a:ext cx="6132443" cy="2044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1BBA2C-2C9F-2B41-9201-C3762BD10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" y="3140765"/>
            <a:ext cx="3773742" cy="133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68549-815D-A343-B9EC-3756699F7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849" y="1842053"/>
            <a:ext cx="4909503" cy="4432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67E834-1AA4-40AE-8047-FEBEFF44A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70" y="4752401"/>
            <a:ext cx="3989904" cy="13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29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281D6F-7626-EF4B-BE8E-9BE780DB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9" y="1203463"/>
            <a:ext cx="4742988" cy="877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A5CA3-B6CF-A149-AA33-A6484BB4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11" y="2753415"/>
            <a:ext cx="3511550" cy="3511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E5A9E3-61B1-474B-8299-801D5BC13CF8}"/>
              </a:ext>
            </a:extLst>
          </p:cNvPr>
          <p:cNvSpPr txBox="1"/>
          <p:nvPr/>
        </p:nvSpPr>
        <p:spPr>
          <a:xfrm>
            <a:off x="973393" y="363793"/>
            <a:ext cx="5889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000" dirty="0"/>
              <a:t>Australia </a:t>
            </a:r>
          </a:p>
        </p:txBody>
      </p:sp>
    </p:spTree>
    <p:extLst>
      <p:ext uri="{BB962C8B-B14F-4D97-AF65-F5344CB8AC3E}">
        <p14:creationId xmlns:p14="http://schemas.microsoft.com/office/powerpoint/2010/main" val="2594134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8F66-DDF9-4BDF-97DA-0C17708D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BioBase</a:t>
            </a:r>
            <a:r>
              <a:rPr lang="en-AU" dirty="0"/>
              <a:t> –QLD!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D3AD-4C1C-48D1-9954-491EDDEFA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Vision: bring anyone who wishes to do science in some form together</a:t>
            </a:r>
          </a:p>
          <a:p>
            <a:r>
              <a:rPr lang="en-AU" dirty="0"/>
              <a:t>Contribute to creating a new ‘science’ which is more integrated into society</a:t>
            </a:r>
          </a:p>
          <a:p>
            <a:r>
              <a:rPr lang="en-AU" dirty="0"/>
              <a:t>Scientific </a:t>
            </a:r>
            <a:r>
              <a:rPr lang="en-AU" dirty="0" err="1"/>
              <a:t>MakerSpace</a:t>
            </a:r>
            <a:endParaRPr lang="en-AU" dirty="0"/>
          </a:p>
          <a:p>
            <a:r>
              <a:rPr lang="en-AU" dirty="0"/>
              <a:t>Project led</a:t>
            </a:r>
          </a:p>
          <a:p>
            <a:r>
              <a:rPr lang="en-AU" dirty="0"/>
              <a:t>Taking a slightly different approach</a:t>
            </a:r>
          </a:p>
          <a:p>
            <a:pPr lvl="1"/>
            <a:r>
              <a:rPr lang="en-AU" dirty="0"/>
              <a:t>Lab space is expensive</a:t>
            </a:r>
          </a:p>
          <a:p>
            <a:pPr lvl="1"/>
            <a:r>
              <a:rPr lang="en-AU" dirty="0"/>
              <a:t>Science also requires skill</a:t>
            </a:r>
          </a:p>
          <a:p>
            <a:r>
              <a:rPr lang="en-AU" dirty="0"/>
              <a:t>Link up those with ideas + those with the skills</a:t>
            </a:r>
          </a:p>
          <a:p>
            <a:r>
              <a:rPr lang="en-AU" dirty="0"/>
              <a:t>Who knows what could be built/made/repurposed?</a:t>
            </a:r>
          </a:p>
          <a:p>
            <a:r>
              <a:rPr lang="en-AU" dirty="0"/>
              <a:t>Space to talk and explore science</a:t>
            </a:r>
          </a:p>
          <a:p>
            <a:r>
              <a:rPr lang="en-AU" dirty="0"/>
              <a:t>Workshops for ADULTS</a:t>
            </a:r>
          </a:p>
          <a:p>
            <a:r>
              <a:rPr lang="en-AU" dirty="0"/>
              <a:t>Meetings once per month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8355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40A4C-502B-4F53-A319-E8BE81F56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866" y="4384328"/>
            <a:ext cx="2133430" cy="2133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0C88A-416E-4ECC-BC2A-F737B0E90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147" y="675974"/>
            <a:ext cx="3743316" cy="2495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A7246-673B-4A95-97A8-2FB96A64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42" y="281550"/>
            <a:ext cx="3192083" cy="788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D2281-93ED-4A93-8F31-D3583286E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07" y="1245201"/>
            <a:ext cx="3474539" cy="2072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E3A6B0-F4EB-48AB-870F-E70674DCE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52" y="3553704"/>
            <a:ext cx="5016667" cy="302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76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CD0F-E8CA-4BDC-9858-D495919A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03" y="21329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Even funding is moving to open –source…..</a:t>
            </a:r>
          </a:p>
        </p:txBody>
      </p:sp>
    </p:spTree>
    <p:extLst>
      <p:ext uri="{BB962C8B-B14F-4D97-AF65-F5344CB8AC3E}">
        <p14:creationId xmlns:p14="http://schemas.microsoft.com/office/powerpoint/2010/main" val="4277210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52FC1-F279-7947-BE3C-D9785ED2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1914050"/>
            <a:ext cx="4903304" cy="1004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362CF-0C89-DF4C-B3DF-1F386C49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4" y="4723562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C3CF8-F11F-1E4E-B842-784AAD4E2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252" y="2918685"/>
            <a:ext cx="4240696" cy="3527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B3138-99BE-634A-B1BF-12DB14384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567" y="503582"/>
            <a:ext cx="5534381" cy="152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93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39FB7-DDD7-49D8-BC21-0DB85E92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Science isn’t a stand along thing it is part of culture and society</a:t>
            </a:r>
          </a:p>
          <a:p>
            <a:r>
              <a:rPr lang="en-AU" dirty="0"/>
              <a:t>We have a mass of potential we could be using much better</a:t>
            </a:r>
          </a:p>
          <a:p>
            <a:r>
              <a:rPr lang="en-AU" dirty="0"/>
              <a:t>Think outside of the box</a:t>
            </a:r>
          </a:p>
          <a:p>
            <a:r>
              <a:rPr lang="en-AU" dirty="0"/>
              <a:t>The underground is becoming </a:t>
            </a:r>
            <a:r>
              <a:rPr lang="en-AU" dirty="0" err="1"/>
              <a:t>mainstraim</a:t>
            </a:r>
            <a:endParaRPr lang="en-AU" dirty="0"/>
          </a:p>
          <a:p>
            <a:r>
              <a:rPr lang="en-AU" dirty="0"/>
              <a:t>It also will inspire your own ‘day job’</a:t>
            </a:r>
          </a:p>
          <a:p>
            <a:r>
              <a:rPr lang="en-AU" dirty="0"/>
              <a:t>People love science!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406E0F-B2F8-4E2F-B5CA-45B2B1871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AU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6677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C789-5F21-490C-85DA-9C350C38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Further Info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A542-4DC0-4CA6-8A55-9E2087B21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Speak to me today! </a:t>
            </a:r>
          </a:p>
          <a:p>
            <a:pPr marL="0" indent="0">
              <a:buNone/>
            </a:pPr>
            <a:r>
              <a:rPr lang="en-AU"/>
              <a:t>Twitter: @</a:t>
            </a:r>
            <a:r>
              <a:rPr lang="en-AU" dirty="0" err="1"/>
              <a:t>Janetteedson</a:t>
            </a:r>
            <a:endParaRPr lang="en-AU" dirty="0"/>
          </a:p>
          <a:p>
            <a:pPr marL="0" indent="0">
              <a:buNone/>
            </a:pPr>
            <a:r>
              <a:rPr lang="en-AU" dirty="0">
                <a:hlinkClick r:id="rId2"/>
              </a:rPr>
              <a:t>Janette.Edson@uqconnect.edu.au</a:t>
            </a:r>
            <a:endParaRPr lang="en-AU" dirty="0"/>
          </a:p>
          <a:p>
            <a:pPr marL="0" indent="0">
              <a:buNone/>
            </a:pPr>
            <a:r>
              <a:rPr lang="en-AU" dirty="0" err="1"/>
              <a:t>BioBase</a:t>
            </a:r>
            <a:r>
              <a:rPr lang="en-AU" dirty="0"/>
              <a:t> email: biobaseqld@gmail.com</a:t>
            </a:r>
          </a:p>
        </p:txBody>
      </p:sp>
    </p:spTree>
    <p:extLst>
      <p:ext uri="{BB962C8B-B14F-4D97-AF65-F5344CB8AC3E}">
        <p14:creationId xmlns:p14="http://schemas.microsoft.com/office/powerpoint/2010/main" val="2553255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353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lvl="2"/>
            <a:r>
              <a:rPr lang="en-US" dirty="0"/>
              <a:t>Day Job: Sequencing Manager at QBI/UQ</a:t>
            </a:r>
          </a:p>
          <a:p>
            <a:pPr lvl="2"/>
            <a:r>
              <a:rPr lang="en-US" dirty="0"/>
              <a:t>A rare staff scientist! </a:t>
            </a:r>
          </a:p>
          <a:p>
            <a:pPr lvl="2"/>
            <a:r>
              <a:rPr lang="en-US" dirty="0"/>
              <a:t>Method development rather than one specific research question</a:t>
            </a:r>
          </a:p>
          <a:p>
            <a:pPr lvl="2"/>
            <a:r>
              <a:rPr lang="en-US" dirty="0"/>
              <a:t>High throughput genomics</a:t>
            </a:r>
          </a:p>
          <a:p>
            <a:pPr lvl="2"/>
            <a:r>
              <a:rPr lang="en-US" dirty="0"/>
              <a:t>Previously – forensics, ancient DNA, old genomics technology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Background is wet lab but moving into software development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Also a full blown arm-waving promoter of all things science!</a:t>
            </a:r>
          </a:p>
          <a:p>
            <a:pPr lvl="2"/>
            <a:r>
              <a:rPr lang="en-US" dirty="0" err="1"/>
              <a:t>Organiser</a:t>
            </a:r>
            <a:r>
              <a:rPr lang="en-US" dirty="0"/>
              <a:t> of </a:t>
            </a:r>
            <a:r>
              <a:rPr lang="en-US" dirty="0" err="1"/>
              <a:t>BioBase</a:t>
            </a:r>
            <a:r>
              <a:rPr lang="en-US" dirty="0"/>
              <a:t> QLD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427037"/>
            <a:ext cx="7209183" cy="5403919"/>
          </a:xfrm>
        </p:spPr>
        <p:txBody>
          <a:bodyPr/>
          <a:lstStyle/>
          <a:p>
            <a:r>
              <a:rPr lang="en-US" dirty="0"/>
              <a:t>Science Has a Problem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752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F519BB-C3E2-4709-ABE2-A54FE8A0A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000"/>
            <a:ext cx="4286250" cy="177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ED286-BDF3-45E8-982C-44607B4D1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2" y="473004"/>
            <a:ext cx="5812097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7B08D-A9B2-428F-B4CF-8E83ADFED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444" y="1647678"/>
            <a:ext cx="3952568" cy="2893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730F84-10FE-4080-8DAB-058197966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7" y="4463000"/>
            <a:ext cx="6018401" cy="24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0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9EBA-5E88-4BD5-B4C1-95D6AA8D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21ACE-0D01-4787-968F-7D5198C7A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AU" dirty="0"/>
              <a:t>Impact factor over knowledge</a:t>
            </a:r>
          </a:p>
          <a:p>
            <a:r>
              <a:rPr lang="en-AU" dirty="0"/>
              <a:t>Public engagement and education</a:t>
            </a:r>
          </a:p>
          <a:p>
            <a:r>
              <a:rPr lang="en-AU" dirty="0"/>
              <a:t>Funding</a:t>
            </a:r>
          </a:p>
          <a:p>
            <a:r>
              <a:rPr lang="en-AU" dirty="0"/>
              <a:t>Culture</a:t>
            </a:r>
          </a:p>
          <a:p>
            <a:r>
              <a:rPr lang="en-AU" dirty="0"/>
              <a:t>Relevancy</a:t>
            </a:r>
          </a:p>
          <a:p>
            <a:r>
              <a:rPr lang="en-AU" dirty="0"/>
              <a:t>Safe – no risk, no reward</a:t>
            </a:r>
          </a:p>
          <a:p>
            <a:r>
              <a:rPr lang="en-AU" dirty="0"/>
              <a:t>Everything has to have an outcome</a:t>
            </a:r>
          </a:p>
          <a:p>
            <a:r>
              <a:rPr lang="en-AU" dirty="0"/>
              <a:t>Everything is behind closed doors – push for open access</a:t>
            </a:r>
          </a:p>
          <a:p>
            <a:endParaRPr lang="en-AU" dirty="0"/>
          </a:p>
          <a:p>
            <a:r>
              <a:rPr lang="en-AU" dirty="0"/>
              <a:t>The model we have built doesn’t work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What to do? Other than scream?</a:t>
            </a:r>
          </a:p>
        </p:txBody>
      </p:sp>
    </p:spTree>
    <p:extLst>
      <p:ext uri="{BB962C8B-B14F-4D97-AF65-F5344CB8AC3E}">
        <p14:creationId xmlns:p14="http://schemas.microsoft.com/office/powerpoint/2010/main" val="206214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2D9B2-745F-4F41-B6B6-2B24FB39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9" y="278296"/>
            <a:ext cx="4237301" cy="286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C6414-FCE4-224C-B481-4562ACA6E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6" y="3339546"/>
            <a:ext cx="4108174" cy="3081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C186D8-8CDA-4E81-9109-5EB3AF4B496E}"/>
              </a:ext>
            </a:extLst>
          </p:cNvPr>
          <p:cNvSpPr txBox="1"/>
          <p:nvPr/>
        </p:nvSpPr>
        <p:spPr>
          <a:xfrm>
            <a:off x="4572000" y="363794"/>
            <a:ext cx="238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D6D8D-2441-46B9-A435-9ECBB4ACBAED}"/>
              </a:ext>
            </a:extLst>
          </p:cNvPr>
          <p:cNvSpPr txBox="1"/>
          <p:nvPr/>
        </p:nvSpPr>
        <p:spPr>
          <a:xfrm>
            <a:off x="2905433" y="3889977"/>
            <a:ext cx="238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1" dirty="0"/>
              <a:t>THEM</a:t>
            </a:r>
          </a:p>
        </p:txBody>
      </p:sp>
    </p:spTree>
    <p:extLst>
      <p:ext uri="{BB962C8B-B14F-4D97-AF65-F5344CB8AC3E}">
        <p14:creationId xmlns:p14="http://schemas.microsoft.com/office/powerpoint/2010/main" val="380297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2744-E585-4207-9D82-99BF68FB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“Them”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3252A-15EA-4704-9F75-BC8F9FA52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Fund most of researcher’s work</a:t>
            </a:r>
          </a:p>
          <a:p>
            <a:r>
              <a:rPr lang="en-AU" dirty="0"/>
              <a:t>Have ideas and skillsets that could be useful to the industry </a:t>
            </a:r>
          </a:p>
          <a:p>
            <a:r>
              <a:rPr lang="en-AU" dirty="0"/>
              <a:t>Many want to do science BUT lack access and skills</a:t>
            </a:r>
          </a:p>
          <a:p>
            <a:r>
              <a:rPr lang="en-AU" dirty="0"/>
              <a:t>Results in ‘biohackers’ who are in garages trying to do things and failing miserably</a:t>
            </a:r>
          </a:p>
          <a:p>
            <a:r>
              <a:rPr lang="en-AU" dirty="0"/>
              <a:t>Potentially could help rather than hinder the need to build a new system</a:t>
            </a:r>
          </a:p>
        </p:txBody>
      </p:sp>
    </p:spTree>
    <p:extLst>
      <p:ext uri="{BB962C8B-B14F-4D97-AF65-F5344CB8AC3E}">
        <p14:creationId xmlns:p14="http://schemas.microsoft.com/office/powerpoint/2010/main" val="105846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2611-7ED6-4058-AC67-2D5C574D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Biohacking is not a good word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98E69-08E1-41AB-859A-8942108AA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Controversial</a:t>
            </a:r>
          </a:p>
          <a:p>
            <a:r>
              <a:rPr lang="en-AU" dirty="0"/>
              <a:t>Has several meanings</a:t>
            </a:r>
          </a:p>
          <a:p>
            <a:r>
              <a:rPr lang="en-AU" dirty="0"/>
              <a:t>Always will be ‘rogue’ individuals</a:t>
            </a:r>
          </a:p>
          <a:p>
            <a:r>
              <a:rPr lang="en-AU" dirty="0"/>
              <a:t>Prefer to say citizen scientists or DIY-Scientists</a:t>
            </a:r>
          </a:p>
          <a:p>
            <a:r>
              <a:rPr lang="en-AU" dirty="0"/>
              <a:t>Key reason to engage – prevent citizen science becoming tarred with the brush of a few</a:t>
            </a:r>
          </a:p>
        </p:txBody>
      </p:sp>
    </p:spTree>
    <p:extLst>
      <p:ext uri="{BB962C8B-B14F-4D97-AF65-F5344CB8AC3E}">
        <p14:creationId xmlns:p14="http://schemas.microsoft.com/office/powerpoint/2010/main" val="21319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D70C3D-4B83-482B-B6B1-E015DBA87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45" y="115529"/>
            <a:ext cx="4605103" cy="40552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F5019-A575-4912-ADA1-B27C4D30C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41" y="3752548"/>
            <a:ext cx="6787214" cy="298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488</Words>
  <Application>Microsoft Office PowerPoint</Application>
  <PresentationFormat>On-screen Show (4:3)</PresentationFormat>
  <Paragraphs>90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Breaking Down the Ivory Tower Tapping into the potential of community science</vt:lpstr>
      <vt:lpstr>Who am I?</vt:lpstr>
      <vt:lpstr>Science Has a Problem</vt:lpstr>
      <vt:lpstr>PowerPoint Presentation</vt:lpstr>
      <vt:lpstr>Issues</vt:lpstr>
      <vt:lpstr>PowerPoint Presentation</vt:lpstr>
      <vt:lpstr>“Them”</vt:lpstr>
      <vt:lpstr>Biohacking is not a good word </vt:lpstr>
      <vt:lpstr>PowerPoint Presentation</vt:lpstr>
      <vt:lpstr>Ask yourself?</vt:lpstr>
      <vt:lpstr>Not a new concept </vt:lpstr>
      <vt:lpstr>PowerPoint Presentation</vt:lpstr>
      <vt:lpstr>PowerPoint Presentation</vt:lpstr>
      <vt:lpstr>BioBase –QLD!</vt:lpstr>
      <vt:lpstr>PowerPoint Presentation</vt:lpstr>
      <vt:lpstr>Even funding is moving to open –source…..</vt:lpstr>
      <vt:lpstr>PowerPoint Presentation</vt:lpstr>
      <vt:lpstr>Summary</vt:lpstr>
      <vt:lpstr>Further Info  </vt:lpstr>
    </vt:vector>
  </TitlesOfParts>
  <Company>QBI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NGS Users Group Meeting </dc:title>
  <dc:creator>Janette Edson</dc:creator>
  <cp:lastModifiedBy>Janette Edson</cp:lastModifiedBy>
  <cp:revision>58</cp:revision>
  <dcterms:created xsi:type="dcterms:W3CDTF">2013-01-23T04:29:55Z</dcterms:created>
  <dcterms:modified xsi:type="dcterms:W3CDTF">2018-06-07T01:18:33Z</dcterms:modified>
</cp:coreProperties>
</file>